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Amatic SC"/>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font" Target="fonts/AmaticSC-bold.fntdata"/><Relationship Id="rId12" Type="http://schemas.openxmlformats.org/officeDocument/2006/relationships/slide" Target="slides/slide7.xml"/><Relationship Id="rId23" Type="http://schemas.openxmlformats.org/officeDocument/2006/relationships/font" Target="fonts/AmaticSC-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df868f4d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df868f4d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f6b8ae3d4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f6b8ae3d4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f7fc493bf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f7fc493bf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f7fc493bf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f7fc493bf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f7fc493bf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f7fc493bf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cf86a520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cf86a520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cf86a5201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cf86a5201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cf86a5201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cf86a5201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cf86a5201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cf86a5201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edf868f4d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edf868f4d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eeda5dc24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eeda5dc24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edf868f4d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edf868f4d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eeda5dc245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eeda5dc24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eeda5dc245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eeda5dc24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eeda5dc245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eeda5dc245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f6b8ae3d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f6b8ae3d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brainline.org/tbi-basics/interactive-brain" TargetMode="Externa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CvF9AEe-ozc" TargetMode="Externa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11.png"/><Relationship Id="rId8"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1095575" y="361425"/>
            <a:ext cx="734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5" name="Google Shape;55;p13"/>
          <p:cNvSpPr txBox="1"/>
          <p:nvPr/>
        </p:nvSpPr>
        <p:spPr>
          <a:xfrm>
            <a:off x="1011825" y="115125"/>
            <a:ext cx="73422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4600" u="sng">
                <a:latin typeface="Amatic SC"/>
                <a:ea typeface="Amatic SC"/>
                <a:cs typeface="Amatic SC"/>
                <a:sym typeface="Amatic SC"/>
              </a:rPr>
              <a:t>Our Amazing Brains</a:t>
            </a:r>
            <a:endParaRPr b="1" sz="4600" u="sng">
              <a:latin typeface="Amatic SC"/>
              <a:ea typeface="Amatic SC"/>
              <a:cs typeface="Amatic SC"/>
              <a:sym typeface="Amatic SC"/>
            </a:endParaRPr>
          </a:p>
        </p:txBody>
      </p:sp>
      <p:pic>
        <p:nvPicPr>
          <p:cNvPr id="56" name="Google Shape;56;p13">
            <a:hlinkClick r:id="rId3"/>
          </p:cNvPr>
          <p:cNvPicPr preferRelativeResize="0"/>
          <p:nvPr/>
        </p:nvPicPr>
        <p:blipFill>
          <a:blip r:embed="rId4">
            <a:alphaModFix/>
          </a:blip>
          <a:stretch>
            <a:fillRect/>
          </a:stretch>
        </p:blipFill>
        <p:spPr>
          <a:xfrm>
            <a:off x="2312302" y="1137950"/>
            <a:ext cx="4519375" cy="3615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14" name="Shape 114"/>
        <p:cNvGrpSpPr/>
        <p:nvPr/>
      </p:nvGrpSpPr>
      <p:grpSpPr>
        <a:xfrm>
          <a:off x="0" y="0"/>
          <a:ext cx="0" cy="0"/>
          <a:chOff x="0" y="0"/>
          <a:chExt cx="0" cy="0"/>
        </a:xfrm>
      </p:grpSpPr>
      <p:sp>
        <p:nvSpPr>
          <p:cNvPr id="115" name="Google Shape;115;p22"/>
          <p:cNvSpPr txBox="1"/>
          <p:nvPr/>
        </p:nvSpPr>
        <p:spPr>
          <a:xfrm>
            <a:off x="557700" y="213675"/>
            <a:ext cx="80286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000" u="sng">
                <a:latin typeface="Amatic SC"/>
                <a:ea typeface="Amatic SC"/>
                <a:cs typeface="Amatic SC"/>
                <a:sym typeface="Amatic SC"/>
              </a:rPr>
              <a:t>How Will We Boost Our Happiness This Week?</a:t>
            </a:r>
            <a:endParaRPr b="1" sz="3000" u="sng">
              <a:latin typeface="Amatic SC"/>
              <a:ea typeface="Amatic SC"/>
              <a:cs typeface="Amatic SC"/>
              <a:sym typeface="Amatic SC"/>
            </a:endParaRPr>
          </a:p>
        </p:txBody>
      </p:sp>
      <p:sp>
        <p:nvSpPr>
          <p:cNvPr id="116" name="Google Shape;116;p22"/>
          <p:cNvSpPr txBox="1"/>
          <p:nvPr/>
        </p:nvSpPr>
        <p:spPr>
          <a:xfrm>
            <a:off x="780700" y="1644375"/>
            <a:ext cx="7130100" cy="1954800"/>
          </a:xfrm>
          <a:prstGeom prst="rect">
            <a:avLst/>
          </a:prstGeom>
          <a:noFill/>
          <a:ln>
            <a:noFill/>
          </a:ln>
        </p:spPr>
        <p:txBody>
          <a:bodyPr anchorCtr="0" anchor="t" bIns="91425" lIns="91425" spcFirstLastPara="1" rIns="91425" wrap="square" tIns="91425">
            <a:spAutoFit/>
          </a:bodyPr>
          <a:lstStyle/>
          <a:p>
            <a:pPr indent="-374650" lvl="0" marL="457200" rtl="0" algn="l">
              <a:spcBef>
                <a:spcPts val="0"/>
              </a:spcBef>
              <a:spcAft>
                <a:spcPts val="0"/>
              </a:spcAft>
              <a:buSzPts val="2300"/>
              <a:buFont typeface="Comic Sans MS"/>
              <a:buAutoNum type="arabicPeriod"/>
            </a:pPr>
            <a:r>
              <a:rPr lang="en-GB" sz="2300">
                <a:latin typeface="Comic Sans MS"/>
                <a:ea typeface="Comic Sans MS"/>
                <a:cs typeface="Comic Sans MS"/>
                <a:sym typeface="Comic Sans MS"/>
              </a:rPr>
              <a:t>Give compliments</a:t>
            </a:r>
            <a:endParaRPr sz="2300">
              <a:latin typeface="Comic Sans MS"/>
              <a:ea typeface="Comic Sans MS"/>
              <a:cs typeface="Comic Sans MS"/>
              <a:sym typeface="Comic Sans MS"/>
            </a:endParaRPr>
          </a:p>
          <a:p>
            <a:pPr indent="0" lvl="0" marL="457200" rtl="0" algn="l">
              <a:spcBef>
                <a:spcPts val="0"/>
              </a:spcBef>
              <a:spcAft>
                <a:spcPts val="0"/>
              </a:spcAft>
              <a:buNone/>
            </a:pPr>
            <a:r>
              <a:t/>
            </a:r>
            <a:endParaRPr sz="2300">
              <a:latin typeface="Comic Sans MS"/>
              <a:ea typeface="Comic Sans MS"/>
              <a:cs typeface="Comic Sans MS"/>
              <a:sym typeface="Comic Sans MS"/>
            </a:endParaRPr>
          </a:p>
          <a:p>
            <a:pPr indent="-374650" lvl="0" marL="457200" rtl="0" algn="l">
              <a:spcBef>
                <a:spcPts val="0"/>
              </a:spcBef>
              <a:spcAft>
                <a:spcPts val="0"/>
              </a:spcAft>
              <a:buSzPts val="2300"/>
              <a:buFont typeface="Comic Sans MS"/>
              <a:buAutoNum type="arabicPeriod"/>
            </a:pPr>
            <a:r>
              <a:rPr lang="en-GB" sz="2300">
                <a:latin typeface="Comic Sans MS"/>
                <a:ea typeface="Comic Sans MS"/>
                <a:cs typeface="Comic Sans MS"/>
                <a:sym typeface="Comic Sans MS"/>
              </a:rPr>
              <a:t>Give hugs</a:t>
            </a:r>
            <a:endParaRPr sz="2300">
              <a:latin typeface="Comic Sans MS"/>
              <a:ea typeface="Comic Sans MS"/>
              <a:cs typeface="Comic Sans MS"/>
              <a:sym typeface="Comic Sans MS"/>
            </a:endParaRPr>
          </a:p>
          <a:p>
            <a:pPr indent="0" lvl="0" marL="457200" rtl="0" algn="l">
              <a:spcBef>
                <a:spcPts val="0"/>
              </a:spcBef>
              <a:spcAft>
                <a:spcPts val="0"/>
              </a:spcAft>
              <a:buNone/>
            </a:pPr>
            <a:r>
              <a:t/>
            </a:r>
            <a:endParaRPr sz="2300">
              <a:latin typeface="Comic Sans MS"/>
              <a:ea typeface="Comic Sans MS"/>
              <a:cs typeface="Comic Sans MS"/>
              <a:sym typeface="Comic Sans MS"/>
            </a:endParaRPr>
          </a:p>
          <a:p>
            <a:pPr indent="-374650" lvl="0" marL="457200" rtl="0" algn="l">
              <a:spcBef>
                <a:spcPts val="0"/>
              </a:spcBef>
              <a:spcAft>
                <a:spcPts val="0"/>
              </a:spcAft>
              <a:buSzPts val="2300"/>
              <a:buFont typeface="Comic Sans MS"/>
              <a:buAutoNum type="arabicPeriod"/>
            </a:pPr>
            <a:r>
              <a:rPr lang="en-GB" sz="2300">
                <a:latin typeface="Comic Sans MS"/>
                <a:ea typeface="Comic Sans MS"/>
                <a:cs typeface="Comic Sans MS"/>
                <a:sym typeface="Comic Sans MS"/>
              </a:rPr>
              <a:t>Look at cute animals</a:t>
            </a:r>
            <a:endParaRPr sz="2300">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20" name="Shape 120"/>
        <p:cNvGrpSpPr/>
        <p:nvPr/>
      </p:nvGrpSpPr>
      <p:grpSpPr>
        <a:xfrm>
          <a:off x="0" y="0"/>
          <a:ext cx="0" cy="0"/>
          <a:chOff x="0" y="0"/>
          <a:chExt cx="0" cy="0"/>
        </a:xfrm>
      </p:grpSpPr>
      <p:sp>
        <p:nvSpPr>
          <p:cNvPr id="121" name="Google Shape;121;p23"/>
          <p:cNvSpPr txBox="1"/>
          <p:nvPr/>
        </p:nvSpPr>
        <p:spPr>
          <a:xfrm>
            <a:off x="557700" y="213675"/>
            <a:ext cx="80286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000" u="sng">
                <a:latin typeface="Amatic SC"/>
                <a:ea typeface="Amatic SC"/>
                <a:cs typeface="Amatic SC"/>
                <a:sym typeface="Amatic SC"/>
              </a:rPr>
              <a:t>Can we give compliments?</a:t>
            </a:r>
            <a:endParaRPr b="1" sz="3000" u="sng">
              <a:latin typeface="Amatic SC"/>
              <a:ea typeface="Amatic SC"/>
              <a:cs typeface="Amatic SC"/>
              <a:sym typeface="Amatic SC"/>
            </a:endParaRPr>
          </a:p>
        </p:txBody>
      </p:sp>
      <p:sp>
        <p:nvSpPr>
          <p:cNvPr id="122" name="Google Shape;122;p23"/>
          <p:cNvSpPr txBox="1"/>
          <p:nvPr/>
        </p:nvSpPr>
        <p:spPr>
          <a:xfrm>
            <a:off x="130350" y="1100475"/>
            <a:ext cx="5403600" cy="32325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Comic Sans MS"/>
              <a:buAutoNum type="arabicPeriod"/>
            </a:pPr>
            <a:r>
              <a:rPr lang="en-GB" sz="1800">
                <a:latin typeface="Comic Sans MS"/>
                <a:ea typeface="Comic Sans MS"/>
                <a:cs typeface="Comic Sans MS"/>
                <a:sym typeface="Comic Sans MS"/>
              </a:rPr>
              <a:t>Write your name at the bottom of your paper.</a:t>
            </a:r>
            <a:endParaRPr sz="1800">
              <a:latin typeface="Comic Sans MS"/>
              <a:ea typeface="Comic Sans MS"/>
              <a:cs typeface="Comic Sans MS"/>
              <a:sym typeface="Comic Sans MS"/>
            </a:endParaRPr>
          </a:p>
          <a:p>
            <a:pPr indent="0" lvl="0" marL="0" rtl="0" algn="l">
              <a:spcBef>
                <a:spcPts val="0"/>
              </a:spcBef>
              <a:spcAft>
                <a:spcPts val="0"/>
              </a:spcAft>
              <a:buNone/>
            </a:pPr>
            <a:r>
              <a:t/>
            </a:r>
            <a:endParaRPr sz="1800">
              <a:latin typeface="Comic Sans MS"/>
              <a:ea typeface="Comic Sans MS"/>
              <a:cs typeface="Comic Sans MS"/>
              <a:sym typeface="Comic Sans MS"/>
            </a:endParaRPr>
          </a:p>
          <a:p>
            <a:pPr indent="-342900" lvl="0" marL="457200" rtl="0" algn="l">
              <a:spcBef>
                <a:spcPts val="0"/>
              </a:spcBef>
              <a:spcAft>
                <a:spcPts val="0"/>
              </a:spcAft>
              <a:buSzPts val="1800"/>
              <a:buFont typeface="Comic Sans MS"/>
              <a:buAutoNum type="arabicPeriod"/>
            </a:pPr>
            <a:r>
              <a:rPr lang="en-GB" sz="1800">
                <a:latin typeface="Comic Sans MS"/>
                <a:ea typeface="Comic Sans MS"/>
                <a:cs typeface="Comic Sans MS"/>
                <a:sym typeface="Comic Sans MS"/>
              </a:rPr>
              <a:t>Pass it to the person on your right.</a:t>
            </a:r>
            <a:endParaRPr sz="1800">
              <a:latin typeface="Comic Sans MS"/>
              <a:ea typeface="Comic Sans MS"/>
              <a:cs typeface="Comic Sans MS"/>
              <a:sym typeface="Comic Sans MS"/>
            </a:endParaRPr>
          </a:p>
          <a:p>
            <a:pPr indent="0" lvl="0" marL="0" rtl="0" algn="l">
              <a:spcBef>
                <a:spcPts val="0"/>
              </a:spcBef>
              <a:spcAft>
                <a:spcPts val="0"/>
              </a:spcAft>
              <a:buNone/>
            </a:pPr>
            <a:r>
              <a:t/>
            </a:r>
            <a:endParaRPr sz="1800">
              <a:latin typeface="Comic Sans MS"/>
              <a:ea typeface="Comic Sans MS"/>
              <a:cs typeface="Comic Sans MS"/>
              <a:sym typeface="Comic Sans MS"/>
            </a:endParaRPr>
          </a:p>
          <a:p>
            <a:pPr indent="-342900" lvl="0" marL="457200" rtl="0" algn="l">
              <a:spcBef>
                <a:spcPts val="0"/>
              </a:spcBef>
              <a:spcAft>
                <a:spcPts val="0"/>
              </a:spcAft>
              <a:buSzPts val="1800"/>
              <a:buFont typeface="Comic Sans MS"/>
              <a:buAutoNum type="arabicPeriod"/>
            </a:pPr>
            <a:r>
              <a:rPr lang="en-GB" sz="1800">
                <a:latin typeface="Comic Sans MS"/>
                <a:ea typeface="Comic Sans MS"/>
                <a:cs typeface="Comic Sans MS"/>
                <a:sym typeface="Comic Sans MS"/>
              </a:rPr>
              <a:t>Write a compliment for the person at the bottom of your new sheet of paper then fold the top over.</a:t>
            </a:r>
            <a:endParaRPr sz="1800">
              <a:latin typeface="Comic Sans MS"/>
              <a:ea typeface="Comic Sans MS"/>
              <a:cs typeface="Comic Sans MS"/>
              <a:sym typeface="Comic Sans MS"/>
            </a:endParaRPr>
          </a:p>
          <a:p>
            <a:pPr indent="0" lvl="0" marL="0" rtl="0" algn="l">
              <a:spcBef>
                <a:spcPts val="0"/>
              </a:spcBef>
              <a:spcAft>
                <a:spcPts val="0"/>
              </a:spcAft>
              <a:buNone/>
            </a:pPr>
            <a:r>
              <a:t/>
            </a:r>
            <a:endParaRPr sz="1800">
              <a:latin typeface="Comic Sans MS"/>
              <a:ea typeface="Comic Sans MS"/>
              <a:cs typeface="Comic Sans MS"/>
              <a:sym typeface="Comic Sans MS"/>
            </a:endParaRPr>
          </a:p>
          <a:p>
            <a:pPr indent="-342900" lvl="0" marL="457200" rtl="0" algn="l">
              <a:spcBef>
                <a:spcPts val="0"/>
              </a:spcBef>
              <a:spcAft>
                <a:spcPts val="0"/>
              </a:spcAft>
              <a:buSzPts val="1800"/>
              <a:buFont typeface="Comic Sans MS"/>
              <a:buAutoNum type="arabicPeriod"/>
            </a:pPr>
            <a:r>
              <a:rPr lang="en-GB" sz="1800">
                <a:latin typeface="Comic Sans MS"/>
                <a:ea typeface="Comic Sans MS"/>
                <a:cs typeface="Comic Sans MS"/>
                <a:sym typeface="Comic Sans MS"/>
              </a:rPr>
              <a:t>Keep passing it </a:t>
            </a:r>
            <a:r>
              <a:rPr lang="en-GB" sz="1800">
                <a:latin typeface="Comic Sans MS"/>
                <a:ea typeface="Comic Sans MS"/>
                <a:cs typeface="Comic Sans MS"/>
                <a:sym typeface="Comic Sans MS"/>
              </a:rPr>
              <a:t>along</a:t>
            </a:r>
            <a:r>
              <a:rPr lang="en-GB" sz="1800">
                <a:latin typeface="Comic Sans MS"/>
                <a:ea typeface="Comic Sans MS"/>
                <a:cs typeface="Comic Sans MS"/>
                <a:sym typeface="Comic Sans MS"/>
              </a:rPr>
              <a:t> until you get your name back</a:t>
            </a:r>
            <a:endParaRPr sz="1800">
              <a:latin typeface="Comic Sans MS"/>
              <a:ea typeface="Comic Sans MS"/>
              <a:cs typeface="Comic Sans MS"/>
              <a:sym typeface="Comic Sans MS"/>
            </a:endParaRPr>
          </a:p>
        </p:txBody>
      </p:sp>
      <p:sp>
        <p:nvSpPr>
          <p:cNvPr id="123" name="Google Shape;123;p23"/>
          <p:cNvSpPr/>
          <p:nvPr/>
        </p:nvSpPr>
        <p:spPr>
          <a:xfrm>
            <a:off x="6089725" y="1053175"/>
            <a:ext cx="2861400" cy="3807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3"/>
          <p:cNvSpPr txBox="1"/>
          <p:nvPr/>
        </p:nvSpPr>
        <p:spPr>
          <a:xfrm>
            <a:off x="6089600" y="1100475"/>
            <a:ext cx="2861400" cy="354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100" u="sng">
                <a:solidFill>
                  <a:srgbClr val="4A86E8"/>
                </a:solidFill>
                <a:latin typeface="Amatic SC"/>
                <a:ea typeface="Amatic SC"/>
                <a:cs typeface="Amatic SC"/>
                <a:sym typeface="Amatic SC"/>
              </a:rPr>
              <a:t>Compliment Ideas</a:t>
            </a:r>
            <a:endParaRPr b="1" sz="2100" u="sng">
              <a:solidFill>
                <a:srgbClr val="4A86E8"/>
              </a:solidFill>
              <a:latin typeface="Amatic SC"/>
              <a:ea typeface="Amatic SC"/>
              <a:cs typeface="Amatic SC"/>
              <a:sym typeface="Amatic SC"/>
            </a:endParaRPr>
          </a:p>
          <a:p>
            <a:pPr indent="0" lvl="0" marL="0" rtl="0" algn="l">
              <a:spcBef>
                <a:spcPts val="0"/>
              </a:spcBef>
              <a:spcAft>
                <a:spcPts val="0"/>
              </a:spcAft>
              <a:buNone/>
            </a:pPr>
            <a:r>
              <a:t/>
            </a:r>
            <a:endParaRPr b="1" sz="2100">
              <a:solidFill>
                <a:srgbClr val="4A86E8"/>
              </a:solidFill>
              <a:latin typeface="Amatic SC"/>
              <a:ea typeface="Amatic SC"/>
              <a:cs typeface="Amatic SC"/>
              <a:sym typeface="Amatic SC"/>
            </a:endParaRPr>
          </a:p>
          <a:p>
            <a:pPr indent="-330200" lvl="0" marL="457200" rtl="0" algn="l">
              <a:spcBef>
                <a:spcPts val="0"/>
              </a:spcBef>
              <a:spcAft>
                <a:spcPts val="0"/>
              </a:spcAft>
              <a:buClr>
                <a:srgbClr val="4A86E8"/>
              </a:buClr>
              <a:buSzPts val="1600"/>
              <a:buFont typeface="Comic Sans MS"/>
              <a:buChar char="●"/>
            </a:pPr>
            <a:r>
              <a:rPr b="1" lang="en-GB" sz="1600">
                <a:solidFill>
                  <a:srgbClr val="4A86E8"/>
                </a:solidFill>
                <a:latin typeface="Comic Sans MS"/>
                <a:ea typeface="Comic Sans MS"/>
                <a:cs typeface="Comic Sans MS"/>
                <a:sym typeface="Comic Sans MS"/>
              </a:rPr>
              <a:t>You are </a:t>
            </a:r>
            <a:r>
              <a:rPr b="1" lang="en-GB" sz="1600">
                <a:solidFill>
                  <a:srgbClr val="4A86E8"/>
                </a:solidFill>
                <a:latin typeface="Comic Sans MS"/>
                <a:ea typeface="Comic Sans MS"/>
                <a:cs typeface="Comic Sans MS"/>
                <a:sym typeface="Comic Sans MS"/>
              </a:rPr>
              <a:t>kind</a:t>
            </a:r>
            <a:endParaRPr b="1" sz="1600">
              <a:solidFill>
                <a:srgbClr val="4A86E8"/>
              </a:solidFill>
              <a:latin typeface="Comic Sans MS"/>
              <a:ea typeface="Comic Sans MS"/>
              <a:cs typeface="Comic Sans MS"/>
              <a:sym typeface="Comic Sans MS"/>
            </a:endParaRPr>
          </a:p>
          <a:p>
            <a:pPr indent="-330200" lvl="0" marL="457200" rtl="0" algn="l">
              <a:spcBef>
                <a:spcPts val="0"/>
              </a:spcBef>
              <a:spcAft>
                <a:spcPts val="0"/>
              </a:spcAft>
              <a:buClr>
                <a:srgbClr val="4A86E8"/>
              </a:buClr>
              <a:buSzPts val="1600"/>
              <a:buFont typeface="Comic Sans MS"/>
              <a:buChar char="●"/>
            </a:pPr>
            <a:r>
              <a:rPr b="1" lang="en-GB" sz="1600">
                <a:solidFill>
                  <a:srgbClr val="4A86E8"/>
                </a:solidFill>
                <a:latin typeface="Comic Sans MS"/>
                <a:ea typeface="Comic Sans MS"/>
                <a:cs typeface="Comic Sans MS"/>
                <a:sym typeface="Comic Sans MS"/>
              </a:rPr>
              <a:t>Funny</a:t>
            </a:r>
            <a:endParaRPr b="1" sz="1600">
              <a:solidFill>
                <a:srgbClr val="4A86E8"/>
              </a:solidFill>
              <a:latin typeface="Comic Sans MS"/>
              <a:ea typeface="Comic Sans MS"/>
              <a:cs typeface="Comic Sans MS"/>
              <a:sym typeface="Comic Sans MS"/>
            </a:endParaRPr>
          </a:p>
          <a:p>
            <a:pPr indent="-330200" lvl="0" marL="457200" rtl="0" algn="l">
              <a:spcBef>
                <a:spcPts val="0"/>
              </a:spcBef>
              <a:spcAft>
                <a:spcPts val="0"/>
              </a:spcAft>
              <a:buClr>
                <a:srgbClr val="4A86E8"/>
              </a:buClr>
              <a:buSzPts val="1600"/>
              <a:buFont typeface="Comic Sans MS"/>
              <a:buChar char="●"/>
            </a:pPr>
            <a:r>
              <a:rPr b="1" lang="en-GB" sz="1600">
                <a:solidFill>
                  <a:srgbClr val="4A86E8"/>
                </a:solidFill>
                <a:latin typeface="Comic Sans MS"/>
                <a:ea typeface="Comic Sans MS"/>
                <a:cs typeface="Comic Sans MS"/>
                <a:sym typeface="Comic Sans MS"/>
              </a:rPr>
              <a:t>Helpful</a:t>
            </a:r>
            <a:endParaRPr b="1" sz="1600">
              <a:solidFill>
                <a:srgbClr val="4A86E8"/>
              </a:solidFill>
              <a:latin typeface="Comic Sans MS"/>
              <a:ea typeface="Comic Sans MS"/>
              <a:cs typeface="Comic Sans MS"/>
              <a:sym typeface="Comic Sans MS"/>
            </a:endParaRPr>
          </a:p>
          <a:p>
            <a:pPr indent="-330200" lvl="0" marL="457200" rtl="0" algn="l">
              <a:spcBef>
                <a:spcPts val="0"/>
              </a:spcBef>
              <a:spcAft>
                <a:spcPts val="0"/>
              </a:spcAft>
              <a:buClr>
                <a:srgbClr val="4A86E8"/>
              </a:buClr>
              <a:buSzPts val="1600"/>
              <a:buFont typeface="Comic Sans MS"/>
              <a:buChar char="●"/>
            </a:pPr>
            <a:r>
              <a:rPr b="1" lang="en-GB" sz="1600">
                <a:solidFill>
                  <a:srgbClr val="4A86E8"/>
                </a:solidFill>
                <a:latin typeface="Comic Sans MS"/>
                <a:ea typeface="Comic Sans MS"/>
                <a:cs typeface="Comic Sans MS"/>
                <a:sym typeface="Comic Sans MS"/>
              </a:rPr>
              <a:t>Caring</a:t>
            </a:r>
            <a:endParaRPr b="1" sz="1600">
              <a:solidFill>
                <a:srgbClr val="4A86E8"/>
              </a:solidFill>
              <a:latin typeface="Comic Sans MS"/>
              <a:ea typeface="Comic Sans MS"/>
              <a:cs typeface="Comic Sans MS"/>
              <a:sym typeface="Comic Sans MS"/>
            </a:endParaRPr>
          </a:p>
          <a:p>
            <a:pPr indent="-330200" lvl="0" marL="457200" rtl="0" algn="l">
              <a:spcBef>
                <a:spcPts val="0"/>
              </a:spcBef>
              <a:spcAft>
                <a:spcPts val="0"/>
              </a:spcAft>
              <a:buClr>
                <a:srgbClr val="4A86E8"/>
              </a:buClr>
              <a:buSzPts val="1600"/>
              <a:buFont typeface="Comic Sans MS"/>
              <a:buChar char="●"/>
            </a:pPr>
            <a:r>
              <a:rPr b="1" lang="en-GB" sz="1600">
                <a:solidFill>
                  <a:srgbClr val="4A86E8"/>
                </a:solidFill>
                <a:latin typeface="Comic Sans MS"/>
                <a:ea typeface="Comic Sans MS"/>
                <a:cs typeface="Comic Sans MS"/>
                <a:sym typeface="Comic Sans MS"/>
              </a:rPr>
              <a:t>A good listener</a:t>
            </a:r>
            <a:endParaRPr b="1" sz="1600">
              <a:solidFill>
                <a:srgbClr val="4A86E8"/>
              </a:solidFill>
              <a:latin typeface="Comic Sans MS"/>
              <a:ea typeface="Comic Sans MS"/>
              <a:cs typeface="Comic Sans MS"/>
              <a:sym typeface="Comic Sans MS"/>
            </a:endParaRPr>
          </a:p>
          <a:p>
            <a:pPr indent="-330200" lvl="0" marL="457200" rtl="0" algn="l">
              <a:spcBef>
                <a:spcPts val="0"/>
              </a:spcBef>
              <a:spcAft>
                <a:spcPts val="0"/>
              </a:spcAft>
              <a:buClr>
                <a:srgbClr val="4A86E8"/>
              </a:buClr>
              <a:buSzPts val="1600"/>
              <a:buFont typeface="Comic Sans MS"/>
              <a:buChar char="●"/>
            </a:pPr>
            <a:r>
              <a:rPr b="1" lang="en-GB" sz="1600">
                <a:solidFill>
                  <a:srgbClr val="4A86E8"/>
                </a:solidFill>
                <a:latin typeface="Comic Sans MS"/>
                <a:ea typeface="Comic Sans MS"/>
                <a:cs typeface="Comic Sans MS"/>
                <a:sym typeface="Comic Sans MS"/>
              </a:rPr>
              <a:t>You look after others when they are sad.</a:t>
            </a:r>
            <a:endParaRPr b="1" sz="1600">
              <a:solidFill>
                <a:srgbClr val="4A86E8"/>
              </a:solidFill>
              <a:latin typeface="Comic Sans MS"/>
              <a:ea typeface="Comic Sans MS"/>
              <a:cs typeface="Comic Sans MS"/>
              <a:sym typeface="Comic Sans MS"/>
            </a:endParaRPr>
          </a:p>
          <a:p>
            <a:pPr indent="-330200" lvl="0" marL="457200" rtl="0" algn="l">
              <a:spcBef>
                <a:spcPts val="0"/>
              </a:spcBef>
              <a:spcAft>
                <a:spcPts val="0"/>
              </a:spcAft>
              <a:buClr>
                <a:srgbClr val="4A86E8"/>
              </a:buClr>
              <a:buSzPts val="1600"/>
              <a:buFont typeface="Comic Sans MS"/>
              <a:buChar char="●"/>
            </a:pPr>
            <a:r>
              <a:rPr b="1" lang="en-GB" sz="1600">
                <a:solidFill>
                  <a:srgbClr val="4A86E8"/>
                </a:solidFill>
                <a:latin typeface="Comic Sans MS"/>
                <a:ea typeface="Comic Sans MS"/>
                <a:cs typeface="Comic Sans MS"/>
                <a:sym typeface="Comic Sans MS"/>
              </a:rPr>
              <a:t>You have great ideas.</a:t>
            </a:r>
            <a:endParaRPr b="1" sz="1600">
              <a:solidFill>
                <a:srgbClr val="4A86E8"/>
              </a:solidFill>
              <a:latin typeface="Comic Sans MS"/>
              <a:ea typeface="Comic Sans MS"/>
              <a:cs typeface="Comic Sans MS"/>
              <a:sym typeface="Comic Sans MS"/>
            </a:endParaRPr>
          </a:p>
          <a:p>
            <a:pPr indent="-330200" lvl="0" marL="457200" rtl="0" algn="l">
              <a:spcBef>
                <a:spcPts val="0"/>
              </a:spcBef>
              <a:spcAft>
                <a:spcPts val="0"/>
              </a:spcAft>
              <a:buClr>
                <a:srgbClr val="4A86E8"/>
              </a:buClr>
              <a:buSzPts val="1600"/>
              <a:buFont typeface="Comic Sans MS"/>
              <a:buChar char="●"/>
            </a:pPr>
            <a:r>
              <a:rPr b="1" lang="en-GB" sz="1600">
                <a:solidFill>
                  <a:srgbClr val="4A86E8"/>
                </a:solidFill>
                <a:latin typeface="Comic Sans MS"/>
                <a:ea typeface="Comic Sans MS"/>
                <a:cs typeface="Comic Sans MS"/>
                <a:sym typeface="Comic Sans MS"/>
              </a:rPr>
              <a:t>You have a nice smile</a:t>
            </a:r>
            <a:endParaRPr b="1" sz="1600">
              <a:solidFill>
                <a:srgbClr val="4A86E8"/>
              </a:solidFill>
              <a:latin typeface="Comic Sans MS"/>
              <a:ea typeface="Comic Sans MS"/>
              <a:cs typeface="Comic Sans MS"/>
              <a:sym typeface="Comic Sans MS"/>
            </a:endParaRPr>
          </a:p>
          <a:p>
            <a:pPr indent="-330200" lvl="0" marL="457200" rtl="0" algn="l">
              <a:spcBef>
                <a:spcPts val="0"/>
              </a:spcBef>
              <a:spcAft>
                <a:spcPts val="0"/>
              </a:spcAft>
              <a:buClr>
                <a:srgbClr val="4A86E8"/>
              </a:buClr>
              <a:buSzPts val="1600"/>
              <a:buFont typeface="Comic Sans MS"/>
              <a:buChar char="●"/>
            </a:pPr>
            <a:r>
              <a:rPr b="1" lang="en-GB" sz="1600">
                <a:solidFill>
                  <a:srgbClr val="4A86E8"/>
                </a:solidFill>
                <a:latin typeface="Comic Sans MS"/>
                <a:ea typeface="Comic Sans MS"/>
                <a:cs typeface="Comic Sans MS"/>
                <a:sym typeface="Comic Sans MS"/>
              </a:rPr>
              <a:t>You let others join your games</a:t>
            </a:r>
            <a:endParaRPr b="1" sz="1600">
              <a:solidFill>
                <a:srgbClr val="4A86E8"/>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4"/>
          <p:cNvPicPr preferRelativeResize="0"/>
          <p:nvPr/>
        </p:nvPicPr>
        <p:blipFill>
          <a:blip r:embed="rId3">
            <a:alphaModFix/>
          </a:blip>
          <a:stretch>
            <a:fillRect/>
          </a:stretch>
        </p:blipFill>
        <p:spPr>
          <a:xfrm>
            <a:off x="2466500" y="142325"/>
            <a:ext cx="4211000" cy="4858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33" name="Shape 133"/>
        <p:cNvGrpSpPr/>
        <p:nvPr/>
      </p:nvGrpSpPr>
      <p:grpSpPr>
        <a:xfrm>
          <a:off x="0" y="0"/>
          <a:ext cx="0" cy="0"/>
          <a:chOff x="0" y="0"/>
          <a:chExt cx="0" cy="0"/>
        </a:xfrm>
      </p:grpSpPr>
      <p:sp>
        <p:nvSpPr>
          <p:cNvPr id="134" name="Google Shape;134;p25"/>
          <p:cNvSpPr txBox="1"/>
          <p:nvPr/>
        </p:nvSpPr>
        <p:spPr>
          <a:xfrm>
            <a:off x="557700" y="95425"/>
            <a:ext cx="80286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000" u="sng">
                <a:latin typeface="Amatic SC"/>
                <a:ea typeface="Amatic SC"/>
                <a:cs typeface="Amatic SC"/>
                <a:sym typeface="Amatic SC"/>
              </a:rPr>
              <a:t>Can we try Meditation?</a:t>
            </a:r>
            <a:endParaRPr b="1" sz="3000" u="sng">
              <a:latin typeface="Amatic SC"/>
              <a:ea typeface="Amatic SC"/>
              <a:cs typeface="Amatic SC"/>
              <a:sym typeface="Amatic SC"/>
            </a:endParaRPr>
          </a:p>
        </p:txBody>
      </p:sp>
      <p:pic>
        <p:nvPicPr>
          <p:cNvPr descr="A calming breath meditation designed to introduce kids to mindfulness.  Kids imagine a sail boat rising and falling over waves as they inhale and exhale.  They use mental imagery to see their breath as color as they observe the sensation of it passing through the nostrils.  Finally the cultivate beginners mind imagining they were once a fish and are feeling air in their lungs for the first time." id="135" name="Google Shape;135;p25" title="😊 🌺 Breath Meditation for Kids 😊 ❤️‍ Mindfulness for Kids">
            <a:hlinkClick r:id="rId3"/>
          </p:cNvPr>
          <p:cNvPicPr preferRelativeResize="0"/>
          <p:nvPr/>
        </p:nvPicPr>
        <p:blipFill>
          <a:blip r:embed="rId4">
            <a:alphaModFix/>
          </a:blip>
          <a:stretch>
            <a:fillRect/>
          </a:stretch>
        </p:blipFill>
        <p:spPr>
          <a:xfrm>
            <a:off x="1726625" y="741925"/>
            <a:ext cx="5634034" cy="4225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39" name="Shape 139"/>
        <p:cNvGrpSpPr/>
        <p:nvPr/>
      </p:nvGrpSpPr>
      <p:grpSpPr>
        <a:xfrm>
          <a:off x="0" y="0"/>
          <a:ext cx="0" cy="0"/>
          <a:chOff x="0" y="0"/>
          <a:chExt cx="0" cy="0"/>
        </a:xfrm>
      </p:grpSpPr>
      <p:sp>
        <p:nvSpPr>
          <p:cNvPr id="140" name="Google Shape;140;p26"/>
          <p:cNvSpPr txBox="1"/>
          <p:nvPr/>
        </p:nvSpPr>
        <p:spPr>
          <a:xfrm>
            <a:off x="557700" y="95425"/>
            <a:ext cx="80286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000" u="sng">
                <a:latin typeface="Amatic SC"/>
                <a:ea typeface="Amatic SC"/>
                <a:cs typeface="Amatic SC"/>
                <a:sym typeface="Amatic SC"/>
              </a:rPr>
              <a:t>Who knows a joke?</a:t>
            </a:r>
            <a:endParaRPr b="1" sz="3000" u="sng">
              <a:latin typeface="Amatic SC"/>
              <a:ea typeface="Amatic SC"/>
              <a:cs typeface="Amatic SC"/>
              <a:sym typeface="Amatic SC"/>
            </a:endParaRPr>
          </a:p>
        </p:txBody>
      </p:sp>
      <p:sp>
        <p:nvSpPr>
          <p:cNvPr id="141" name="Google Shape;141;p26"/>
          <p:cNvSpPr txBox="1"/>
          <p:nvPr/>
        </p:nvSpPr>
        <p:spPr>
          <a:xfrm>
            <a:off x="757050" y="1360600"/>
            <a:ext cx="68106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latin typeface="Trebuchet MS"/>
                <a:ea typeface="Trebuchet MS"/>
                <a:cs typeface="Trebuchet MS"/>
                <a:sym typeface="Trebuchet MS"/>
              </a:rPr>
              <a:t>What has four wheels and flies?</a:t>
            </a:r>
            <a:endParaRPr sz="2100">
              <a:latin typeface="Trebuchet MS"/>
              <a:ea typeface="Trebuchet MS"/>
              <a:cs typeface="Trebuchet MS"/>
              <a:sym typeface="Trebuchet MS"/>
            </a:endParaRPr>
          </a:p>
        </p:txBody>
      </p:sp>
      <p:sp>
        <p:nvSpPr>
          <p:cNvPr id="142" name="Google Shape;142;p26"/>
          <p:cNvSpPr txBox="1"/>
          <p:nvPr/>
        </p:nvSpPr>
        <p:spPr>
          <a:xfrm>
            <a:off x="4799600" y="3251150"/>
            <a:ext cx="3525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latin typeface="Trebuchet MS"/>
                <a:ea typeface="Trebuchet MS"/>
                <a:cs typeface="Trebuchet MS"/>
                <a:sym typeface="Trebuchet MS"/>
              </a:rPr>
              <a:t>A garbage truck!</a:t>
            </a:r>
            <a:endParaRPr sz="2100">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46" name="Shape 146"/>
        <p:cNvGrpSpPr/>
        <p:nvPr/>
      </p:nvGrpSpPr>
      <p:grpSpPr>
        <a:xfrm>
          <a:off x="0" y="0"/>
          <a:ext cx="0" cy="0"/>
          <a:chOff x="0" y="0"/>
          <a:chExt cx="0" cy="0"/>
        </a:xfrm>
      </p:grpSpPr>
      <p:sp>
        <p:nvSpPr>
          <p:cNvPr id="147" name="Google Shape;147;p27"/>
          <p:cNvSpPr txBox="1"/>
          <p:nvPr/>
        </p:nvSpPr>
        <p:spPr>
          <a:xfrm>
            <a:off x="557700" y="95425"/>
            <a:ext cx="80286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000" u="sng">
                <a:latin typeface="Amatic SC"/>
                <a:ea typeface="Amatic SC"/>
                <a:cs typeface="Amatic SC"/>
                <a:sym typeface="Amatic SC"/>
              </a:rPr>
              <a:t>Who knows a joke?</a:t>
            </a:r>
            <a:endParaRPr b="1" sz="3000" u="sng">
              <a:latin typeface="Amatic SC"/>
              <a:ea typeface="Amatic SC"/>
              <a:cs typeface="Amatic SC"/>
              <a:sym typeface="Amatic SC"/>
            </a:endParaRPr>
          </a:p>
        </p:txBody>
      </p:sp>
      <p:sp>
        <p:nvSpPr>
          <p:cNvPr id="148" name="Google Shape;148;p27"/>
          <p:cNvSpPr txBox="1"/>
          <p:nvPr/>
        </p:nvSpPr>
        <p:spPr>
          <a:xfrm>
            <a:off x="757050" y="1360600"/>
            <a:ext cx="68106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latin typeface="Trebuchet MS"/>
                <a:ea typeface="Trebuchet MS"/>
                <a:cs typeface="Trebuchet MS"/>
                <a:sym typeface="Trebuchet MS"/>
              </a:rPr>
              <a:t>Why are fish so smart?</a:t>
            </a:r>
            <a:endParaRPr sz="2100">
              <a:latin typeface="Trebuchet MS"/>
              <a:ea typeface="Trebuchet MS"/>
              <a:cs typeface="Trebuchet MS"/>
              <a:sym typeface="Trebuchet MS"/>
            </a:endParaRPr>
          </a:p>
        </p:txBody>
      </p:sp>
      <p:sp>
        <p:nvSpPr>
          <p:cNvPr id="149" name="Google Shape;149;p27"/>
          <p:cNvSpPr txBox="1"/>
          <p:nvPr/>
        </p:nvSpPr>
        <p:spPr>
          <a:xfrm>
            <a:off x="4799600" y="3251150"/>
            <a:ext cx="3915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latin typeface="Trebuchet MS"/>
                <a:ea typeface="Trebuchet MS"/>
                <a:cs typeface="Trebuchet MS"/>
                <a:sym typeface="Trebuchet MS"/>
              </a:rPr>
              <a:t>Because they live in schools.</a:t>
            </a:r>
            <a:endParaRPr sz="2100">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53" name="Shape 153"/>
        <p:cNvGrpSpPr/>
        <p:nvPr/>
      </p:nvGrpSpPr>
      <p:grpSpPr>
        <a:xfrm>
          <a:off x="0" y="0"/>
          <a:ext cx="0" cy="0"/>
          <a:chOff x="0" y="0"/>
          <a:chExt cx="0" cy="0"/>
        </a:xfrm>
      </p:grpSpPr>
      <p:sp>
        <p:nvSpPr>
          <p:cNvPr id="154" name="Google Shape;154;p28"/>
          <p:cNvSpPr txBox="1"/>
          <p:nvPr/>
        </p:nvSpPr>
        <p:spPr>
          <a:xfrm>
            <a:off x="557700" y="95425"/>
            <a:ext cx="80286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000" u="sng">
                <a:latin typeface="Amatic SC"/>
                <a:ea typeface="Amatic SC"/>
                <a:cs typeface="Amatic SC"/>
                <a:sym typeface="Amatic SC"/>
              </a:rPr>
              <a:t>Who knows a joke?</a:t>
            </a:r>
            <a:endParaRPr b="1" sz="3000" u="sng">
              <a:latin typeface="Amatic SC"/>
              <a:ea typeface="Amatic SC"/>
              <a:cs typeface="Amatic SC"/>
              <a:sym typeface="Amatic SC"/>
            </a:endParaRPr>
          </a:p>
        </p:txBody>
      </p:sp>
      <p:sp>
        <p:nvSpPr>
          <p:cNvPr id="155" name="Google Shape;155;p28"/>
          <p:cNvSpPr txBox="1"/>
          <p:nvPr/>
        </p:nvSpPr>
        <p:spPr>
          <a:xfrm>
            <a:off x="757050" y="1360600"/>
            <a:ext cx="68106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latin typeface="Trebuchet MS"/>
                <a:ea typeface="Trebuchet MS"/>
                <a:cs typeface="Trebuchet MS"/>
                <a:sym typeface="Trebuchet MS"/>
              </a:rPr>
              <a:t>Why did the old man fall in the well?</a:t>
            </a:r>
            <a:endParaRPr sz="2100">
              <a:latin typeface="Trebuchet MS"/>
              <a:ea typeface="Trebuchet MS"/>
              <a:cs typeface="Trebuchet MS"/>
              <a:sym typeface="Trebuchet MS"/>
            </a:endParaRPr>
          </a:p>
        </p:txBody>
      </p:sp>
      <p:sp>
        <p:nvSpPr>
          <p:cNvPr id="156" name="Google Shape;156;p28"/>
          <p:cNvSpPr txBox="1"/>
          <p:nvPr/>
        </p:nvSpPr>
        <p:spPr>
          <a:xfrm>
            <a:off x="4799600" y="3251150"/>
            <a:ext cx="3525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latin typeface="Trebuchet MS"/>
                <a:ea typeface="Trebuchet MS"/>
                <a:cs typeface="Trebuchet MS"/>
                <a:sym typeface="Trebuchet MS"/>
              </a:rPr>
              <a:t>Because he couldn’t see that well</a:t>
            </a:r>
            <a:r>
              <a:rPr lang="en-GB" sz="2100">
                <a:latin typeface="Trebuchet MS"/>
                <a:ea typeface="Trebuchet MS"/>
                <a:cs typeface="Trebuchet MS"/>
                <a:sym typeface="Trebuchet MS"/>
              </a:rPr>
              <a:t>!</a:t>
            </a:r>
            <a:endParaRPr sz="2100">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60" name="Shape 160"/>
        <p:cNvGrpSpPr/>
        <p:nvPr/>
      </p:nvGrpSpPr>
      <p:grpSpPr>
        <a:xfrm>
          <a:off x="0" y="0"/>
          <a:ext cx="0" cy="0"/>
          <a:chOff x="0" y="0"/>
          <a:chExt cx="0" cy="0"/>
        </a:xfrm>
      </p:grpSpPr>
      <p:sp>
        <p:nvSpPr>
          <p:cNvPr id="161" name="Google Shape;161;p29"/>
          <p:cNvSpPr txBox="1"/>
          <p:nvPr/>
        </p:nvSpPr>
        <p:spPr>
          <a:xfrm>
            <a:off x="557700" y="95425"/>
            <a:ext cx="80286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000" u="sng">
                <a:latin typeface="Amatic SC"/>
                <a:ea typeface="Amatic SC"/>
                <a:cs typeface="Amatic SC"/>
                <a:sym typeface="Amatic SC"/>
              </a:rPr>
              <a:t>How can we improve our mood?</a:t>
            </a:r>
            <a:endParaRPr b="1" sz="3000" u="sng">
              <a:latin typeface="Amatic SC"/>
              <a:ea typeface="Amatic SC"/>
              <a:cs typeface="Amatic SC"/>
              <a:sym typeface="Amatic SC"/>
            </a:endParaRPr>
          </a:p>
        </p:txBody>
      </p:sp>
      <p:sp>
        <p:nvSpPr>
          <p:cNvPr id="162" name="Google Shape;162;p29"/>
          <p:cNvSpPr txBox="1"/>
          <p:nvPr/>
        </p:nvSpPr>
        <p:spPr>
          <a:xfrm>
            <a:off x="863475" y="1738975"/>
            <a:ext cx="68106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800">
                <a:latin typeface="Comic Sans MS"/>
                <a:ea typeface="Comic Sans MS"/>
                <a:cs typeface="Comic Sans MS"/>
                <a:sym typeface="Comic Sans MS"/>
              </a:rPr>
              <a:t>When I feel _______, </a:t>
            </a:r>
            <a:endParaRPr sz="2800">
              <a:latin typeface="Comic Sans MS"/>
              <a:ea typeface="Comic Sans MS"/>
              <a:cs typeface="Comic Sans MS"/>
              <a:sym typeface="Comic Sans MS"/>
            </a:endParaRPr>
          </a:p>
          <a:p>
            <a:pPr indent="0" lvl="0" marL="0" rtl="0" algn="l">
              <a:spcBef>
                <a:spcPts val="0"/>
              </a:spcBef>
              <a:spcAft>
                <a:spcPts val="0"/>
              </a:spcAft>
              <a:buNone/>
            </a:pPr>
            <a:r>
              <a:t/>
            </a:r>
            <a:endParaRPr sz="2800">
              <a:latin typeface="Comic Sans MS"/>
              <a:ea typeface="Comic Sans MS"/>
              <a:cs typeface="Comic Sans MS"/>
              <a:sym typeface="Comic Sans MS"/>
            </a:endParaRPr>
          </a:p>
          <a:p>
            <a:pPr indent="0" lvl="0" marL="0" rtl="0" algn="l">
              <a:spcBef>
                <a:spcPts val="0"/>
              </a:spcBef>
              <a:spcAft>
                <a:spcPts val="0"/>
              </a:spcAft>
              <a:buNone/>
            </a:pPr>
            <a:r>
              <a:rPr lang="en-GB" sz="2800">
                <a:latin typeface="Comic Sans MS"/>
                <a:ea typeface="Comic Sans MS"/>
                <a:cs typeface="Comic Sans MS"/>
                <a:sym typeface="Comic Sans MS"/>
              </a:rPr>
              <a:t>I can _________ .</a:t>
            </a:r>
            <a:endParaRPr sz="2800">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ctrTitle"/>
          </p:nvPr>
        </p:nvSpPr>
        <p:spPr>
          <a:xfrm>
            <a:off x="311700" y="3985550"/>
            <a:ext cx="8520600" cy="739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sz="2400">
                <a:latin typeface="Comic Sans MS"/>
                <a:ea typeface="Comic Sans MS"/>
                <a:cs typeface="Comic Sans MS"/>
                <a:sym typeface="Comic Sans MS"/>
              </a:rPr>
              <a:t>How many different emotions can you name?</a:t>
            </a:r>
            <a:endParaRPr sz="2400">
              <a:latin typeface="Comic Sans MS"/>
              <a:ea typeface="Comic Sans MS"/>
              <a:cs typeface="Comic Sans MS"/>
              <a:sym typeface="Comic Sans MS"/>
            </a:endParaRPr>
          </a:p>
        </p:txBody>
      </p:sp>
      <p:sp>
        <p:nvSpPr>
          <p:cNvPr id="62" name="Google Shape;62;p14"/>
          <p:cNvSpPr txBox="1"/>
          <p:nvPr/>
        </p:nvSpPr>
        <p:spPr>
          <a:xfrm>
            <a:off x="971550" y="95425"/>
            <a:ext cx="7200900" cy="1062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5700" u="sng">
                <a:latin typeface="Amatic SC"/>
                <a:ea typeface="Amatic SC"/>
                <a:cs typeface="Amatic SC"/>
                <a:sym typeface="Amatic SC"/>
              </a:rPr>
              <a:t>Our Emotional Brains</a:t>
            </a:r>
            <a:endParaRPr b="1" sz="5700" u="sng">
              <a:latin typeface="Amatic SC"/>
              <a:ea typeface="Amatic SC"/>
              <a:cs typeface="Amatic SC"/>
              <a:sym typeface="Amatic SC"/>
            </a:endParaRPr>
          </a:p>
        </p:txBody>
      </p:sp>
      <p:pic>
        <p:nvPicPr>
          <p:cNvPr id="63" name="Google Shape;63;p14"/>
          <p:cNvPicPr preferRelativeResize="0"/>
          <p:nvPr/>
        </p:nvPicPr>
        <p:blipFill>
          <a:blip r:embed="rId3">
            <a:alphaModFix/>
          </a:blip>
          <a:stretch>
            <a:fillRect/>
          </a:stretch>
        </p:blipFill>
        <p:spPr>
          <a:xfrm>
            <a:off x="2933301" y="1229525"/>
            <a:ext cx="3442960" cy="26839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nvSpPr>
        <p:spPr>
          <a:xfrm>
            <a:off x="520575" y="95425"/>
            <a:ext cx="8028600" cy="1062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5700" u="sng">
                <a:latin typeface="Amatic SC"/>
                <a:ea typeface="Amatic SC"/>
                <a:cs typeface="Amatic SC"/>
                <a:sym typeface="Amatic SC"/>
              </a:rPr>
              <a:t>Our happy Brains</a:t>
            </a:r>
            <a:endParaRPr b="1" sz="5700" u="sng">
              <a:latin typeface="Amatic SC"/>
              <a:ea typeface="Amatic SC"/>
              <a:cs typeface="Amatic SC"/>
              <a:sym typeface="Amatic SC"/>
            </a:endParaRPr>
          </a:p>
        </p:txBody>
      </p:sp>
      <p:pic>
        <p:nvPicPr>
          <p:cNvPr id="69" name="Google Shape;69;p15"/>
          <p:cNvPicPr preferRelativeResize="0"/>
          <p:nvPr/>
        </p:nvPicPr>
        <p:blipFill>
          <a:blip r:embed="rId3">
            <a:alphaModFix/>
          </a:blip>
          <a:stretch>
            <a:fillRect/>
          </a:stretch>
        </p:blipFill>
        <p:spPr>
          <a:xfrm>
            <a:off x="2018150" y="1157425"/>
            <a:ext cx="5107700" cy="3830775"/>
          </a:xfrm>
          <a:prstGeom prst="rect">
            <a:avLst/>
          </a:prstGeom>
          <a:noFill/>
          <a:ln>
            <a:noFill/>
          </a:ln>
        </p:spPr>
      </p:pic>
      <p:sp>
        <p:nvSpPr>
          <p:cNvPr id="70" name="Google Shape;70;p15"/>
          <p:cNvSpPr txBox="1"/>
          <p:nvPr/>
        </p:nvSpPr>
        <p:spPr>
          <a:xfrm>
            <a:off x="2018100" y="4387900"/>
            <a:ext cx="51078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700">
                <a:latin typeface="Amatic SC"/>
                <a:ea typeface="Amatic SC"/>
                <a:cs typeface="Amatic SC"/>
                <a:sym typeface="Amatic SC"/>
              </a:rPr>
              <a:t>How can we make our brains happy?</a:t>
            </a:r>
            <a:endParaRPr sz="2700">
              <a:latin typeface="Amatic SC"/>
              <a:ea typeface="Amatic SC"/>
              <a:cs typeface="Amatic SC"/>
              <a:sym typeface="Amatic S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2466500" y="142325"/>
            <a:ext cx="4211000" cy="4858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nvSpPr>
        <p:spPr>
          <a:xfrm>
            <a:off x="331400" y="308250"/>
            <a:ext cx="6810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200">
                <a:latin typeface="Amatic SC"/>
                <a:ea typeface="Amatic SC"/>
                <a:cs typeface="Amatic SC"/>
                <a:sym typeface="Amatic SC"/>
              </a:rPr>
              <a:t>Dopamine...</a:t>
            </a:r>
            <a:endParaRPr b="1" sz="3200">
              <a:latin typeface="Amatic SC"/>
              <a:ea typeface="Amatic SC"/>
              <a:cs typeface="Amatic SC"/>
              <a:sym typeface="Amatic SC"/>
            </a:endParaRPr>
          </a:p>
        </p:txBody>
      </p:sp>
      <p:sp>
        <p:nvSpPr>
          <p:cNvPr id="81" name="Google Shape;81;p17"/>
          <p:cNvSpPr txBox="1"/>
          <p:nvPr/>
        </p:nvSpPr>
        <p:spPr>
          <a:xfrm>
            <a:off x="3312663" y="827200"/>
            <a:ext cx="32754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4000">
                <a:latin typeface="Amatic SC"/>
                <a:ea typeface="Amatic SC"/>
                <a:cs typeface="Amatic SC"/>
                <a:sym typeface="Amatic SC"/>
              </a:rPr>
              <a:t>Complete a Task</a:t>
            </a:r>
            <a:endParaRPr sz="4000">
              <a:latin typeface="Amatic SC"/>
              <a:ea typeface="Amatic SC"/>
              <a:cs typeface="Amatic SC"/>
              <a:sym typeface="Amatic SC"/>
            </a:endParaRPr>
          </a:p>
        </p:txBody>
      </p:sp>
      <p:pic>
        <p:nvPicPr>
          <p:cNvPr id="82" name="Google Shape;82;p17"/>
          <p:cNvPicPr preferRelativeResize="0"/>
          <p:nvPr/>
        </p:nvPicPr>
        <p:blipFill>
          <a:blip r:embed="rId3">
            <a:alphaModFix/>
          </a:blip>
          <a:stretch>
            <a:fillRect/>
          </a:stretch>
        </p:blipFill>
        <p:spPr>
          <a:xfrm>
            <a:off x="2564525" y="1841700"/>
            <a:ext cx="3773524" cy="2830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nvSpPr>
        <p:spPr>
          <a:xfrm>
            <a:off x="331400" y="308250"/>
            <a:ext cx="6810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200">
                <a:latin typeface="Amatic SC"/>
                <a:ea typeface="Amatic SC"/>
                <a:cs typeface="Amatic SC"/>
                <a:sym typeface="Amatic SC"/>
              </a:rPr>
              <a:t>Dopamine...</a:t>
            </a:r>
            <a:endParaRPr b="1" sz="3200">
              <a:latin typeface="Amatic SC"/>
              <a:ea typeface="Amatic SC"/>
              <a:cs typeface="Amatic SC"/>
              <a:sym typeface="Amatic SC"/>
            </a:endParaRPr>
          </a:p>
        </p:txBody>
      </p:sp>
      <p:sp>
        <p:nvSpPr>
          <p:cNvPr id="88" name="Google Shape;88;p18"/>
          <p:cNvSpPr txBox="1"/>
          <p:nvPr/>
        </p:nvSpPr>
        <p:spPr>
          <a:xfrm>
            <a:off x="2885400" y="1105525"/>
            <a:ext cx="32754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4000">
                <a:latin typeface="Amatic SC"/>
                <a:ea typeface="Amatic SC"/>
                <a:cs typeface="Amatic SC"/>
                <a:sym typeface="Amatic SC"/>
              </a:rPr>
              <a:t>Celebrate Little Wins</a:t>
            </a:r>
            <a:endParaRPr sz="4000">
              <a:latin typeface="Amatic SC"/>
              <a:ea typeface="Amatic SC"/>
              <a:cs typeface="Amatic SC"/>
              <a:sym typeface="Amatic SC"/>
            </a:endParaRPr>
          </a:p>
        </p:txBody>
      </p:sp>
      <p:pic>
        <p:nvPicPr>
          <p:cNvPr id="89" name="Google Shape;89;p18"/>
          <p:cNvPicPr preferRelativeResize="0"/>
          <p:nvPr/>
        </p:nvPicPr>
        <p:blipFill>
          <a:blip r:embed="rId3">
            <a:alphaModFix/>
          </a:blip>
          <a:stretch>
            <a:fillRect/>
          </a:stretch>
        </p:blipFill>
        <p:spPr>
          <a:xfrm>
            <a:off x="1938338" y="1698550"/>
            <a:ext cx="5267325" cy="2971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9"/>
          <p:cNvPicPr preferRelativeResize="0"/>
          <p:nvPr/>
        </p:nvPicPr>
        <p:blipFill>
          <a:blip r:embed="rId3">
            <a:alphaModFix/>
          </a:blip>
          <a:stretch>
            <a:fillRect/>
          </a:stretch>
        </p:blipFill>
        <p:spPr>
          <a:xfrm>
            <a:off x="152400" y="152400"/>
            <a:ext cx="2543125" cy="2343325"/>
          </a:xfrm>
          <a:prstGeom prst="rect">
            <a:avLst/>
          </a:prstGeom>
          <a:noFill/>
          <a:ln>
            <a:noFill/>
          </a:ln>
        </p:spPr>
      </p:pic>
      <p:pic>
        <p:nvPicPr>
          <p:cNvPr id="95" name="Google Shape;95;p19"/>
          <p:cNvPicPr preferRelativeResize="0"/>
          <p:nvPr/>
        </p:nvPicPr>
        <p:blipFill>
          <a:blip r:embed="rId4">
            <a:alphaModFix/>
          </a:blip>
          <a:stretch>
            <a:fillRect/>
          </a:stretch>
        </p:blipFill>
        <p:spPr>
          <a:xfrm>
            <a:off x="3106475" y="95338"/>
            <a:ext cx="2667000" cy="2457450"/>
          </a:xfrm>
          <a:prstGeom prst="rect">
            <a:avLst/>
          </a:prstGeom>
          <a:noFill/>
          <a:ln>
            <a:noFill/>
          </a:ln>
        </p:spPr>
      </p:pic>
      <p:pic>
        <p:nvPicPr>
          <p:cNvPr id="96" name="Google Shape;96;p19"/>
          <p:cNvPicPr preferRelativeResize="0"/>
          <p:nvPr/>
        </p:nvPicPr>
        <p:blipFill>
          <a:blip r:embed="rId5">
            <a:alphaModFix/>
          </a:blip>
          <a:stretch>
            <a:fillRect/>
          </a:stretch>
        </p:blipFill>
        <p:spPr>
          <a:xfrm>
            <a:off x="6184425" y="95351"/>
            <a:ext cx="2543125" cy="2343288"/>
          </a:xfrm>
          <a:prstGeom prst="rect">
            <a:avLst/>
          </a:prstGeom>
          <a:noFill/>
          <a:ln>
            <a:noFill/>
          </a:ln>
        </p:spPr>
      </p:pic>
      <p:pic>
        <p:nvPicPr>
          <p:cNvPr id="97" name="Google Shape;97;p19"/>
          <p:cNvPicPr preferRelativeResize="0"/>
          <p:nvPr/>
        </p:nvPicPr>
        <p:blipFill>
          <a:blip r:embed="rId6">
            <a:alphaModFix/>
          </a:blip>
          <a:stretch>
            <a:fillRect/>
          </a:stretch>
        </p:blipFill>
        <p:spPr>
          <a:xfrm>
            <a:off x="152401" y="2706910"/>
            <a:ext cx="2543125" cy="2343315"/>
          </a:xfrm>
          <a:prstGeom prst="rect">
            <a:avLst/>
          </a:prstGeom>
          <a:noFill/>
          <a:ln>
            <a:noFill/>
          </a:ln>
        </p:spPr>
      </p:pic>
      <p:pic>
        <p:nvPicPr>
          <p:cNvPr id="98" name="Google Shape;98;p19"/>
          <p:cNvPicPr preferRelativeResize="0"/>
          <p:nvPr/>
        </p:nvPicPr>
        <p:blipFill>
          <a:blip r:embed="rId7">
            <a:alphaModFix/>
          </a:blip>
          <a:stretch>
            <a:fillRect/>
          </a:stretch>
        </p:blipFill>
        <p:spPr>
          <a:xfrm>
            <a:off x="3020926" y="2649844"/>
            <a:ext cx="2667000" cy="2457444"/>
          </a:xfrm>
          <a:prstGeom prst="rect">
            <a:avLst/>
          </a:prstGeom>
          <a:noFill/>
          <a:ln>
            <a:noFill/>
          </a:ln>
        </p:spPr>
      </p:pic>
      <p:pic>
        <p:nvPicPr>
          <p:cNvPr id="99" name="Google Shape;99;p19"/>
          <p:cNvPicPr preferRelativeResize="0"/>
          <p:nvPr/>
        </p:nvPicPr>
        <p:blipFill>
          <a:blip r:embed="rId8">
            <a:alphaModFix/>
          </a:blip>
          <a:stretch>
            <a:fillRect/>
          </a:stretch>
        </p:blipFill>
        <p:spPr>
          <a:xfrm>
            <a:off x="6153625" y="2678526"/>
            <a:ext cx="2604718" cy="240006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03" name="Shape 103"/>
        <p:cNvGrpSpPr/>
        <p:nvPr/>
      </p:nvGrpSpPr>
      <p:grpSpPr>
        <a:xfrm>
          <a:off x="0" y="0"/>
          <a:ext cx="0" cy="0"/>
          <a:chOff x="0" y="0"/>
          <a:chExt cx="0" cy="0"/>
        </a:xfrm>
      </p:grpSpPr>
      <p:sp>
        <p:nvSpPr>
          <p:cNvPr id="104" name="Google Shape;104;p20"/>
          <p:cNvSpPr txBox="1"/>
          <p:nvPr/>
        </p:nvSpPr>
        <p:spPr>
          <a:xfrm>
            <a:off x="557700" y="213675"/>
            <a:ext cx="80286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000" u="sng">
                <a:latin typeface="Amatic SC"/>
                <a:ea typeface="Amatic SC"/>
                <a:cs typeface="Amatic SC"/>
                <a:sym typeface="Amatic SC"/>
              </a:rPr>
              <a:t>How Will We Boost Our Happiness This Week?</a:t>
            </a:r>
            <a:endParaRPr b="1" sz="3000" u="sng">
              <a:latin typeface="Amatic SC"/>
              <a:ea typeface="Amatic SC"/>
              <a:cs typeface="Amatic SC"/>
              <a:sym typeface="Amatic SC"/>
            </a:endParaRPr>
          </a:p>
        </p:txBody>
      </p:sp>
      <p:sp>
        <p:nvSpPr>
          <p:cNvPr id="105" name="Google Shape;105;p20"/>
          <p:cNvSpPr txBox="1"/>
          <p:nvPr/>
        </p:nvSpPr>
        <p:spPr>
          <a:xfrm>
            <a:off x="780700" y="1644375"/>
            <a:ext cx="7130100" cy="1954800"/>
          </a:xfrm>
          <a:prstGeom prst="rect">
            <a:avLst/>
          </a:prstGeom>
          <a:noFill/>
          <a:ln>
            <a:noFill/>
          </a:ln>
        </p:spPr>
        <p:txBody>
          <a:bodyPr anchorCtr="0" anchor="t" bIns="91425" lIns="91425" spcFirstLastPara="1" rIns="91425" wrap="square" tIns="91425">
            <a:spAutoFit/>
          </a:bodyPr>
          <a:lstStyle/>
          <a:p>
            <a:pPr indent="-374650" lvl="0" marL="457200" rtl="0" algn="l">
              <a:spcBef>
                <a:spcPts val="0"/>
              </a:spcBef>
              <a:spcAft>
                <a:spcPts val="0"/>
              </a:spcAft>
              <a:buSzPts val="2300"/>
              <a:buFont typeface="Comic Sans MS"/>
              <a:buAutoNum type="arabicPeriod"/>
            </a:pPr>
            <a:r>
              <a:rPr lang="en-GB" sz="2300">
                <a:latin typeface="Comic Sans MS"/>
                <a:ea typeface="Comic Sans MS"/>
                <a:cs typeface="Comic Sans MS"/>
                <a:sym typeface="Comic Sans MS"/>
              </a:rPr>
              <a:t>Create little goals</a:t>
            </a:r>
            <a:endParaRPr sz="2300">
              <a:latin typeface="Comic Sans MS"/>
              <a:ea typeface="Comic Sans MS"/>
              <a:cs typeface="Comic Sans MS"/>
              <a:sym typeface="Comic Sans MS"/>
            </a:endParaRPr>
          </a:p>
          <a:p>
            <a:pPr indent="0" lvl="0" marL="0" rtl="0" algn="l">
              <a:spcBef>
                <a:spcPts val="0"/>
              </a:spcBef>
              <a:spcAft>
                <a:spcPts val="0"/>
              </a:spcAft>
              <a:buNone/>
            </a:pPr>
            <a:r>
              <a:t/>
            </a:r>
            <a:endParaRPr sz="2300">
              <a:latin typeface="Comic Sans MS"/>
              <a:ea typeface="Comic Sans MS"/>
              <a:cs typeface="Comic Sans MS"/>
              <a:sym typeface="Comic Sans MS"/>
            </a:endParaRPr>
          </a:p>
          <a:p>
            <a:pPr indent="-374650" lvl="0" marL="457200" rtl="0" algn="l">
              <a:spcBef>
                <a:spcPts val="0"/>
              </a:spcBef>
              <a:spcAft>
                <a:spcPts val="0"/>
              </a:spcAft>
              <a:buSzPts val="2300"/>
              <a:buFont typeface="Comic Sans MS"/>
              <a:buAutoNum type="arabicPeriod"/>
            </a:pPr>
            <a:r>
              <a:rPr lang="en-GB" sz="2300">
                <a:latin typeface="Comic Sans MS"/>
                <a:ea typeface="Comic Sans MS"/>
                <a:cs typeface="Comic Sans MS"/>
                <a:sym typeface="Comic Sans MS"/>
              </a:rPr>
              <a:t>Notice and celebrate little wins</a:t>
            </a:r>
            <a:endParaRPr sz="2300">
              <a:latin typeface="Comic Sans MS"/>
              <a:ea typeface="Comic Sans MS"/>
              <a:cs typeface="Comic Sans MS"/>
              <a:sym typeface="Comic Sans MS"/>
            </a:endParaRPr>
          </a:p>
          <a:p>
            <a:pPr indent="0" lvl="0" marL="0" rtl="0" algn="l">
              <a:spcBef>
                <a:spcPts val="0"/>
              </a:spcBef>
              <a:spcAft>
                <a:spcPts val="0"/>
              </a:spcAft>
              <a:buNone/>
            </a:pPr>
            <a:r>
              <a:t/>
            </a:r>
            <a:endParaRPr sz="2300">
              <a:latin typeface="Comic Sans MS"/>
              <a:ea typeface="Comic Sans MS"/>
              <a:cs typeface="Comic Sans MS"/>
              <a:sym typeface="Comic Sans MS"/>
            </a:endParaRPr>
          </a:p>
          <a:p>
            <a:pPr indent="-374650" lvl="0" marL="457200" rtl="0" algn="l">
              <a:spcBef>
                <a:spcPts val="0"/>
              </a:spcBef>
              <a:spcAft>
                <a:spcPts val="0"/>
              </a:spcAft>
              <a:buSzPts val="2300"/>
              <a:buFont typeface="Comic Sans MS"/>
              <a:buAutoNum type="arabicPeriod"/>
            </a:pPr>
            <a:r>
              <a:rPr lang="en-GB" sz="2300">
                <a:latin typeface="Comic Sans MS"/>
                <a:ea typeface="Comic Sans MS"/>
                <a:cs typeface="Comic Sans MS"/>
                <a:sym typeface="Comic Sans MS"/>
              </a:rPr>
              <a:t>Notice and celebrate other people’s little wins</a:t>
            </a:r>
            <a:endParaRPr sz="2300">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21"/>
          <p:cNvPicPr preferRelativeResize="0"/>
          <p:nvPr/>
        </p:nvPicPr>
        <p:blipFill>
          <a:blip r:embed="rId3">
            <a:alphaModFix/>
          </a:blip>
          <a:stretch>
            <a:fillRect/>
          </a:stretch>
        </p:blipFill>
        <p:spPr>
          <a:xfrm>
            <a:off x="2466500" y="142325"/>
            <a:ext cx="4211000" cy="4858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