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Amatic SC"/>
      <p:regular r:id="rId16"/>
      <p:bold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AmaticSC-bold.fntdata"/><Relationship Id="rId16" Type="http://schemas.openxmlformats.org/officeDocument/2006/relationships/font" Target="fonts/AmaticSC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eeda5dc245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eeda5dc245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eeda5dc245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eeda5dc245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eeda5dc245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eeda5dc245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eeda5dc245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eeda5dc245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eeda5dc245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eeda5dc245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eeda5dc245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eeda5dc245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eeda5dc245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eeda5dc245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eeda5dc245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eeda5dc245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eeda5dc245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eeda5dc245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ww.brainline.org/tbi-basics/interactive-brain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095575" y="361425"/>
            <a:ext cx="734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1011825" y="115125"/>
            <a:ext cx="73422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600" u="sng">
                <a:latin typeface="Amatic SC"/>
                <a:ea typeface="Amatic SC"/>
                <a:cs typeface="Amatic SC"/>
                <a:sym typeface="Amatic SC"/>
              </a:rPr>
              <a:t>Our Amazing Brains</a:t>
            </a:r>
            <a:endParaRPr b="1" sz="4600" u="sng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56" name="Google Shape;56;p1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12302" y="1137950"/>
            <a:ext cx="4519375" cy="361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8" cy="2724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ctrTitle"/>
          </p:nvPr>
        </p:nvSpPr>
        <p:spPr>
          <a:xfrm>
            <a:off x="311700" y="3985550"/>
            <a:ext cx="8520600" cy="73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Comic Sans MS"/>
                <a:ea typeface="Comic Sans MS"/>
                <a:cs typeface="Comic Sans MS"/>
                <a:sym typeface="Comic Sans MS"/>
              </a:rPr>
              <a:t>How many different emotions can you name?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971550" y="95425"/>
            <a:ext cx="72009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700" u="sng">
                <a:latin typeface="Amatic SC"/>
                <a:ea typeface="Amatic SC"/>
                <a:cs typeface="Amatic SC"/>
                <a:sym typeface="Amatic SC"/>
              </a:rPr>
              <a:t>Our Emotional Brains</a:t>
            </a:r>
            <a:endParaRPr b="1" sz="5700" u="sng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3301" y="1229525"/>
            <a:ext cx="3442960" cy="2683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1" cy="2589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3210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2" cy="3286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2" cy="3213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2" cy="31235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2967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9" cy="2734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